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60" r:id="rId10"/>
    <p:sldId id="274" r:id="rId11"/>
    <p:sldId id="275" r:id="rId12"/>
    <p:sldId id="276" r:id="rId13"/>
    <p:sldId id="277" r:id="rId14"/>
    <p:sldId id="278" r:id="rId15"/>
    <p:sldId id="258" r:id="rId16"/>
    <p:sldId id="279" r:id="rId17"/>
    <p:sldId id="263" r:id="rId18"/>
    <p:sldId id="280" r:id="rId19"/>
    <p:sldId id="264" r:id="rId20"/>
    <p:sldId id="281" r:id="rId21"/>
    <p:sldId id="261" r:id="rId22"/>
    <p:sldId id="282" r:id="rId23"/>
    <p:sldId id="257" r:id="rId24"/>
    <p:sldId id="28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75102"/>
    <a:srgbClr val="FF9D00"/>
    <a:srgbClr val="FF6702"/>
    <a:srgbClr val="FF3305"/>
    <a:srgbClr val="CF3E00"/>
    <a:srgbClr val="236F7A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70" d="100"/>
          <a:sy n="70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447800"/>
            <a:ext cx="8077200" cy="1752600"/>
          </a:xfrm>
        </p:spPr>
        <p:txBody>
          <a:bodyPr/>
          <a:lstStyle>
            <a:lvl1pPr algn="l">
              <a:lnSpc>
                <a:spcPct val="80000"/>
              </a:lnSpc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3657600"/>
            <a:ext cx="4343400" cy="12192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008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0F88BB-F6A4-4D49-8227-57B2EDF5DF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F27A5-E471-4104-A12B-D24A78C4A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42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09600"/>
            <a:ext cx="20764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769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6DFCE-4221-4F96-9F8C-983AA6029A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64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E6CAF-EFE0-42BF-BD57-280CBF5CF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83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D99EE-97C2-4006-994A-E0D290F4AD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76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5D937-A6FA-455E-A8C7-092A2E8E0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6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9C069-DD9A-45E2-8412-E917343198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67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CCB46-6A8D-4862-85DC-8962CDD9E4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65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19BE8-3F19-4E3B-9C17-88417ABFE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52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8F81A-DE4A-40DF-8E04-1EB2474F7F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06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6B986-FCD2-4B3A-8272-17D96D9DFA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20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305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305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477000"/>
            <a:ext cx="1295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47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295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1342A0BF-6834-4897-AD6D-E3A80122B3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Read-Around REVIEW: mal, male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3657600"/>
            <a:ext cx="4800600" cy="12192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bad, abnormal; worse,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8610" name="Picture 2" descr="http://cx.aos.ask.com/question/aq/1400px-788px/abnormal-behavior_84df8b50375396c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7600"/>
            <a:ext cx="4554578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18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the deadly disease that is spread through </a:t>
            </a: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by infected mosquitoes?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043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malaria</a:t>
            </a:r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air; a disease usually spread by infected mosquitoes</a:t>
            </a: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200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/>
          <a:lstStyle/>
          <a:p>
            <a:r>
              <a:rPr lang="en-US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a terrible rotten egg smell?</a:t>
            </a:r>
            <a:endParaRPr lang="en-US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081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malodorous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smell; stinky</a:t>
            </a:r>
          </a:p>
          <a:p>
            <a:endParaRPr lang="en-US" sz="5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73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an illness or sickness that a person may be suffering from?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45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malady</a:t>
            </a:r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health; illness; sickness</a:t>
            </a:r>
          </a:p>
          <a:p>
            <a:endParaRPr lang="en-US" sz="4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687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</a:t>
            </a:r>
            <a:r>
              <a:rPr 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or mischief shown by a person?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45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malice</a:t>
            </a:r>
            <a:endParaRPr lang="en-US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wrongdoing or mischief; evil intent; </a:t>
            </a:r>
            <a: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920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is usually related to something harmful such as a cancerous tumor?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45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malignant</a:t>
            </a:r>
            <a:endParaRPr lang="en-US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harmful; something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enough that it could result in death when related to cancer</a:t>
            </a: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733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/>
          <a:lstStyle/>
          <a:p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roots that mean </a:t>
            </a:r>
            <a:r>
              <a:rPr lang="en-US" sz="8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bad?</a:t>
            </a:r>
            <a:endParaRPr lang="en-US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115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the behavior of a </a:t>
            </a:r>
            <a:r>
              <a:rPr 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 or villain in a story?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45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malevolent</a:t>
            </a:r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word that describes a person or character who wishes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would happen to others</a:t>
            </a: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518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a very sad event or situation in which everyone just feels gloomy and down?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45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dismal</a:t>
            </a:r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depressing; causing gloom or misery; causing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bad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feelings</a:t>
            </a: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814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END!!!!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9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/>
          <a:lstStyle/>
          <a:p>
            <a:r>
              <a:rPr lang="en-US" sz="1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roots </a:t>
            </a:r>
            <a:r>
              <a:rPr lang="en-US" sz="11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 </a:t>
            </a:r>
            <a:r>
              <a:rPr lang="en-US" sz="1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11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</a:t>
            </a:r>
            <a:endParaRPr lang="en-US" sz="11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861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what a public official would be charged with if he did something wrong while in office or showed </a:t>
            </a: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conduct?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560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malfeasance</a:t>
            </a:r>
            <a:endParaRPr lang="en-US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wrongdoing or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 by a public official</a:t>
            </a: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44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a person who is very unhealthy and has poor eating habits?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56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malnourished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or having poor nutrition</a:t>
            </a: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541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identifies a character in a story who does </a:t>
            </a:r>
            <a:r>
              <a:rPr 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things?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85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malefactor</a:t>
            </a:r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evildoer; a person who does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</a:t>
            </a: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22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t lightning design template">
  <a:themeElements>
    <a:clrScheme name="Default Design 13">
      <a:dk1>
        <a:srgbClr val="993300"/>
      </a:dk1>
      <a:lt1>
        <a:srgbClr val="CCECFF"/>
      </a:lt1>
      <a:dk2>
        <a:srgbClr val="817227"/>
      </a:dk2>
      <a:lt2>
        <a:srgbClr val="5C1F00"/>
      </a:lt2>
      <a:accent1>
        <a:srgbClr val="FF9999"/>
      </a:accent1>
      <a:accent2>
        <a:srgbClr val="BE7960"/>
      </a:accent2>
      <a:accent3>
        <a:srgbClr val="E2F4FF"/>
      </a:accent3>
      <a:accent4>
        <a:srgbClr val="822A00"/>
      </a:accent4>
      <a:accent5>
        <a:srgbClr val="FFCACA"/>
      </a:accent5>
      <a:accent6>
        <a:srgbClr val="AC6D56"/>
      </a:accent6>
      <a:hlink>
        <a:srgbClr val="FFFF99"/>
      </a:hlink>
      <a:folHlink>
        <a:srgbClr val="9A761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3366CC"/>
        </a:dk1>
        <a:lt1>
          <a:srgbClr val="33CCFF"/>
        </a:lt1>
        <a:dk2>
          <a:srgbClr val="FFFFFF"/>
        </a:dk2>
        <a:lt2>
          <a:srgbClr val="3E3E5C"/>
        </a:lt2>
        <a:accent1>
          <a:srgbClr val="5F9FCB"/>
        </a:accent1>
        <a:accent2>
          <a:srgbClr val="0099FF"/>
        </a:accent2>
        <a:accent3>
          <a:srgbClr val="ADE2FF"/>
        </a:accent3>
        <a:accent4>
          <a:srgbClr val="2A56AE"/>
        </a:accent4>
        <a:accent5>
          <a:srgbClr val="B6CDE2"/>
        </a:accent5>
        <a:accent6>
          <a:srgbClr val="008AE7"/>
        </a:accent6>
        <a:hlink>
          <a:srgbClr val="CCEC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6699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005682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CC"/>
        </a:dk1>
        <a:lt1>
          <a:srgbClr val="33CCCC"/>
        </a:lt1>
        <a:dk2>
          <a:srgbClr val="CCFFFF"/>
        </a:dk2>
        <a:lt2>
          <a:srgbClr val="003366"/>
        </a:lt2>
        <a:accent1>
          <a:srgbClr val="0099CC"/>
        </a:accent1>
        <a:accent2>
          <a:srgbClr val="00B000"/>
        </a:accent2>
        <a:accent3>
          <a:srgbClr val="ADE2E2"/>
        </a:accent3>
        <a:accent4>
          <a:srgbClr val="0000AE"/>
        </a:accent4>
        <a:accent5>
          <a:srgbClr val="AACAE2"/>
        </a:accent5>
        <a:accent6>
          <a:srgbClr val="009F00"/>
        </a:accent6>
        <a:hlink>
          <a:srgbClr val="66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3366"/>
        </a:dk1>
        <a:lt1>
          <a:srgbClr val="336699"/>
        </a:lt1>
        <a:dk2>
          <a:srgbClr val="62584E"/>
        </a:dk2>
        <a:lt2>
          <a:srgbClr val="336699"/>
        </a:lt2>
        <a:accent1>
          <a:srgbClr val="3D7AB7"/>
        </a:accent1>
        <a:accent2>
          <a:srgbClr val="468A4B"/>
        </a:accent2>
        <a:accent3>
          <a:srgbClr val="ADB8CA"/>
        </a:accent3>
        <a:accent4>
          <a:srgbClr val="002A56"/>
        </a:accent4>
        <a:accent5>
          <a:srgbClr val="AFBED8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66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DEF6F1"/>
        </a:lt1>
        <a:dk2>
          <a:srgbClr val="23607B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8BA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D9"/>
        </a:lt1>
        <a:dk2>
          <a:srgbClr val="BF3737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79D7ED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BEE8F4"/>
        </a:accent5>
        <a:accent6>
          <a:srgbClr val="B9E7E7"/>
        </a:accent6>
        <a:hlink>
          <a:srgbClr val="3333CC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D4D4D"/>
        </a:dk1>
        <a:lt1>
          <a:srgbClr val="008080"/>
        </a:lt1>
        <a:dk2>
          <a:srgbClr val="007086"/>
        </a:dk2>
        <a:lt2>
          <a:srgbClr val="005A58"/>
        </a:lt2>
        <a:accent1>
          <a:srgbClr val="0099B8"/>
        </a:accent1>
        <a:accent2>
          <a:srgbClr val="76C2E0"/>
        </a:accent2>
        <a:accent3>
          <a:srgbClr val="AAC0C0"/>
        </a:accent3>
        <a:accent4>
          <a:srgbClr val="404040"/>
        </a:accent4>
        <a:accent5>
          <a:srgbClr val="AACAD8"/>
        </a:accent5>
        <a:accent6>
          <a:srgbClr val="6AB0CB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5F5F5F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3399"/>
        </a:dk1>
        <a:lt1>
          <a:srgbClr val="8E6C42"/>
        </a:lt1>
        <a:dk2>
          <a:srgbClr val="8A6426"/>
        </a:dk2>
        <a:lt2>
          <a:srgbClr val="2D2015"/>
        </a:lt2>
        <a:accent1>
          <a:srgbClr val="739EA3"/>
        </a:accent1>
        <a:accent2>
          <a:srgbClr val="8F5F2F"/>
        </a:accent2>
        <a:accent3>
          <a:srgbClr val="C6BAB0"/>
        </a:accent3>
        <a:accent4>
          <a:srgbClr val="002A82"/>
        </a:accent4>
        <a:accent5>
          <a:srgbClr val="BCCCCE"/>
        </a:accent5>
        <a:accent6>
          <a:srgbClr val="81552A"/>
        </a:accent6>
        <a:hlink>
          <a:srgbClr val="CCB4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993300"/>
        </a:dk1>
        <a:lt1>
          <a:srgbClr val="CCECFF"/>
        </a:lt1>
        <a:dk2>
          <a:srgbClr val="817227"/>
        </a:dk2>
        <a:lt2>
          <a:srgbClr val="5C1F00"/>
        </a:lt2>
        <a:accent1>
          <a:srgbClr val="FF9999"/>
        </a:accent1>
        <a:accent2>
          <a:srgbClr val="BE7960"/>
        </a:accent2>
        <a:accent3>
          <a:srgbClr val="E2F4FF"/>
        </a:accent3>
        <a:accent4>
          <a:srgbClr val="822A00"/>
        </a:accent4>
        <a:accent5>
          <a:srgbClr val="FFCACA"/>
        </a:accent5>
        <a:accent6>
          <a:srgbClr val="AC6D56"/>
        </a:accent6>
        <a:hlink>
          <a:srgbClr val="FFFF99"/>
        </a:hlink>
        <a:folHlink>
          <a:srgbClr val="9A76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lightning design template</Template>
  <TotalTime>70</TotalTime>
  <Words>312</Words>
  <Application>Microsoft Office PowerPoint</Application>
  <PresentationFormat>On-screen Show (4:3)</PresentationFormat>
  <Paragraphs>65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Sheet lightning design template</vt:lpstr>
      <vt:lpstr>Read-Around REVIEW: mal, male</vt:lpstr>
      <vt:lpstr>PowerPoint Presentation</vt:lpstr>
      <vt:lpstr>PowerPoint Presentation</vt:lpstr>
      <vt:lpstr>PowerPoint Presentation</vt:lpstr>
      <vt:lpstr>malfeasance</vt:lpstr>
      <vt:lpstr>PowerPoint Presentation</vt:lpstr>
      <vt:lpstr>malnourished</vt:lpstr>
      <vt:lpstr>PowerPoint Presentation</vt:lpstr>
      <vt:lpstr>malefactor</vt:lpstr>
      <vt:lpstr>PowerPoint Presentation</vt:lpstr>
      <vt:lpstr>malaria</vt:lpstr>
      <vt:lpstr>PowerPoint Presentation</vt:lpstr>
      <vt:lpstr>malodorous</vt:lpstr>
      <vt:lpstr>PowerPoint Presentation</vt:lpstr>
      <vt:lpstr>malady</vt:lpstr>
      <vt:lpstr>PowerPoint Presentation</vt:lpstr>
      <vt:lpstr>malice</vt:lpstr>
      <vt:lpstr>PowerPoint Presentation</vt:lpstr>
      <vt:lpstr>malignant</vt:lpstr>
      <vt:lpstr>PowerPoint Presentation</vt:lpstr>
      <vt:lpstr>malevolent</vt:lpstr>
      <vt:lpstr>PowerPoint Presentation</vt:lpstr>
      <vt:lpstr>dismal</vt:lpstr>
      <vt:lpstr>END!!!!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mal, male</dc:title>
  <dc:creator>Brigitta Post</dc:creator>
  <cp:lastModifiedBy>Brigitta Post</cp:lastModifiedBy>
  <cp:revision>11</cp:revision>
  <cp:lastPrinted>1601-01-01T00:00:00Z</cp:lastPrinted>
  <dcterms:created xsi:type="dcterms:W3CDTF">2016-04-09T02:03:57Z</dcterms:created>
  <dcterms:modified xsi:type="dcterms:W3CDTF">2019-08-08T00:12:29Z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TC010721531033</vt:lpwstr>
  </property>
</Properties>
</file>